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48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71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1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21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76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29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56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11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33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29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CD2C8-5380-43BC-AB4B-C7E0A8894932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A71A9-D7EC-4769-8CFA-6FB7B493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65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Start </a:t>
            </a:r>
            <a:r>
              <a:rPr kumimoji="1" lang="en-US" altLang="ja-JP" dirty="0" smtClean="0"/>
              <a:t>SATAID for RGB demonstration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  <a:tabLst>
                <a:tab pos="1795463" algn="l"/>
              </a:tabLst>
            </a:pPr>
            <a:r>
              <a:rPr kumimoji="1" lang="en-US" altLang="ja-JP" dirty="0" smtClean="0"/>
              <a:t>Go </a:t>
            </a:r>
            <a:r>
              <a:rPr kumimoji="1" lang="en-US" altLang="ja-JP" dirty="0" smtClean="0"/>
              <a:t>to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the </a:t>
            </a:r>
            <a:r>
              <a:rPr lang="en-US" altLang="ja-JP" b="1" dirty="0">
                <a:solidFill>
                  <a:srgbClr val="FF0000"/>
                </a:solidFill>
              </a:rPr>
              <a:t>“HimawariCast </a:t>
            </a:r>
            <a:r>
              <a:rPr lang="en-US" altLang="ja-JP" b="1" dirty="0" smtClean="0">
                <a:solidFill>
                  <a:srgbClr val="FF0000"/>
                </a:solidFill>
              </a:rPr>
              <a:t>Training”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/>
              <a:t>Open </a:t>
            </a:r>
            <a:r>
              <a:rPr lang="en-US" altLang="ja-JP" b="1" dirty="0">
                <a:solidFill>
                  <a:srgbClr val="FF0000"/>
                </a:solidFill>
              </a:rPr>
              <a:t>“SATAID_DATA” </a:t>
            </a:r>
            <a:r>
              <a:rPr lang="en-US" altLang="ja-JP" b="1" dirty="0" smtClean="0">
                <a:solidFill>
                  <a:srgbClr val="FF0000"/>
                </a:solidFill>
              </a:rPr>
              <a:t>folder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/>
              <a:t>Open </a:t>
            </a:r>
            <a:r>
              <a:rPr lang="en-US" altLang="ja-JP" b="1" dirty="0">
                <a:solidFill>
                  <a:srgbClr val="FF0000"/>
                </a:solidFill>
              </a:rPr>
              <a:t>“</a:t>
            </a:r>
            <a:r>
              <a:rPr lang="en-US" altLang="ja-JP" b="1" dirty="0" smtClean="0">
                <a:solidFill>
                  <a:srgbClr val="FF0000"/>
                </a:solidFill>
              </a:rPr>
              <a:t>201508” folder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/>
              <a:t>Double-click </a:t>
            </a:r>
            <a:r>
              <a:rPr lang="en-US" altLang="ja-JP" b="1" dirty="0">
                <a:solidFill>
                  <a:srgbClr val="FF0000"/>
                </a:solidFill>
              </a:rPr>
              <a:t>“</a:t>
            </a:r>
            <a:r>
              <a:rPr lang="en-US" altLang="ja-JP" b="1" dirty="0" smtClean="0">
                <a:solidFill>
                  <a:srgbClr val="FF0000"/>
                </a:solidFill>
              </a:rPr>
              <a:t>20150803.ATC”</a:t>
            </a:r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8112225" y="116632"/>
            <a:ext cx="2652295" cy="579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rgbClr val="F8F8F8"/>
                </a:solidFill>
              </a:rPr>
              <a:t>Preparation</a:t>
            </a:r>
            <a:endParaRPr lang="ja-JP" altLang="en-US" sz="2800" b="1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 show RGB imagery: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  <a:tabLst>
                <a:tab pos="1795463" algn="l"/>
              </a:tabLst>
            </a:pPr>
            <a:r>
              <a:rPr kumimoji="1" lang="en-US" altLang="ja-JP" dirty="0" smtClean="0"/>
              <a:t>Select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“Option” </a:t>
            </a:r>
            <a:r>
              <a:rPr kumimoji="1" lang="en-US" altLang="ja-JP" dirty="0" smtClean="0"/>
              <a:t>in the </a:t>
            </a:r>
            <a:r>
              <a:rPr kumimoji="1" lang="en-US" altLang="ja-JP" dirty="0" smtClean="0"/>
              <a:t>GPSLPD menu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 smtClean="0"/>
              <a:t>Select </a:t>
            </a:r>
            <a:r>
              <a:rPr lang="en-US" altLang="ja-JP" b="1" dirty="0" smtClean="0">
                <a:solidFill>
                  <a:srgbClr val="FF0000"/>
                </a:solidFill>
              </a:rPr>
              <a:t>“RGB list” </a:t>
            </a:r>
            <a:r>
              <a:rPr lang="en-US" altLang="ja-JP" dirty="0" smtClean="0"/>
              <a:t>in</a:t>
            </a:r>
            <a:r>
              <a:rPr lang="en-US" altLang="ja-JP" dirty="0" smtClean="0"/>
              <a:t> </a:t>
            </a:r>
            <a:r>
              <a:rPr lang="en-US" altLang="ja-JP" dirty="0" smtClean="0"/>
              <a:t>the pull-down menu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 smtClean="0"/>
              <a:t>Select RGB </a:t>
            </a:r>
            <a:r>
              <a:rPr lang="en-US" altLang="ja-JP" dirty="0" smtClean="0"/>
              <a:t>type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145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 define your RGB: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3253"/>
            <a:ext cx="10515600" cy="4918562"/>
          </a:xfrm>
          <a:solidFill>
            <a:schemeClr val="bg1">
              <a:alpha val="50196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  <a:tabLst>
                <a:tab pos="1795463" algn="l"/>
              </a:tabLst>
            </a:pPr>
            <a:r>
              <a:rPr kumimoji="1" lang="en-US" altLang="ja-JP" dirty="0" smtClean="0"/>
              <a:t>Go back to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the </a:t>
            </a:r>
            <a:r>
              <a:rPr lang="en-US" altLang="ja-JP" b="1" dirty="0">
                <a:solidFill>
                  <a:srgbClr val="FF0000"/>
                </a:solidFill>
              </a:rPr>
              <a:t>“HimawariCast </a:t>
            </a:r>
            <a:r>
              <a:rPr lang="en-US" altLang="ja-JP" b="1" dirty="0" smtClean="0">
                <a:solidFill>
                  <a:srgbClr val="FF0000"/>
                </a:solidFill>
              </a:rPr>
              <a:t>Training” </a:t>
            </a:r>
            <a:r>
              <a:rPr lang="en-US" altLang="ja-JP" b="1" dirty="0" smtClean="0">
                <a:solidFill>
                  <a:srgbClr val="FF0000"/>
                </a:solidFill>
              </a:rPr>
              <a:t>.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/>
              <a:t>Open </a:t>
            </a:r>
            <a:r>
              <a:rPr lang="en-US" altLang="ja-JP" b="1" dirty="0" smtClean="0">
                <a:solidFill>
                  <a:srgbClr val="FF0000"/>
                </a:solidFill>
              </a:rPr>
              <a:t>“GMSLPD” </a:t>
            </a:r>
            <a:r>
              <a:rPr lang="en-US" altLang="ja-JP" dirty="0" smtClean="0"/>
              <a:t>folder.</a:t>
            </a:r>
            <a:endParaRPr lang="en-US" altLang="ja-JP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 smtClean="0"/>
              <a:t>Edit </a:t>
            </a:r>
            <a:r>
              <a:rPr lang="en-US" altLang="ja-JP" b="1" dirty="0" smtClean="0">
                <a:solidFill>
                  <a:srgbClr val="FF0000"/>
                </a:solidFill>
              </a:rPr>
              <a:t>“RGBlist.dat</a:t>
            </a:r>
            <a:r>
              <a:rPr lang="en-US" altLang="ja-JP" b="1" dirty="0" smtClean="0">
                <a:solidFill>
                  <a:srgbClr val="FF0000"/>
                </a:solidFill>
              </a:rPr>
              <a:t>” </a:t>
            </a:r>
            <a:r>
              <a:rPr lang="en-US" altLang="ja-JP" dirty="0" smtClean="0"/>
              <a:t>file </a:t>
            </a:r>
            <a:r>
              <a:rPr lang="en-US" altLang="ja-JP" dirty="0" smtClean="0"/>
              <a:t>by Notepad and save.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tabLst>
                <a:tab pos="1795463" algn="l"/>
              </a:tabLst>
            </a:pPr>
            <a:r>
              <a:rPr lang="en-US" altLang="ja-JP" dirty="0"/>
              <a:t>Select </a:t>
            </a:r>
            <a:r>
              <a:rPr lang="en-US" altLang="ja-JP" b="1" dirty="0">
                <a:solidFill>
                  <a:srgbClr val="FF0000"/>
                </a:solidFill>
              </a:rPr>
              <a:t>“Option” </a:t>
            </a:r>
            <a:r>
              <a:rPr lang="en-US" altLang="ja-JP" dirty="0"/>
              <a:t>in the GPSLPD </a:t>
            </a:r>
            <a:r>
              <a:rPr lang="en-US" altLang="ja-JP" dirty="0" smtClean="0"/>
              <a:t>menu again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/>
              <a:t>Select </a:t>
            </a:r>
            <a:r>
              <a:rPr lang="en-US" altLang="ja-JP" b="1" dirty="0">
                <a:solidFill>
                  <a:srgbClr val="FF0000"/>
                </a:solidFill>
              </a:rPr>
              <a:t>“RGB list” </a:t>
            </a:r>
            <a:r>
              <a:rPr lang="en-US" altLang="ja-JP" dirty="0"/>
              <a:t>in the pull-down </a:t>
            </a:r>
            <a:r>
              <a:rPr lang="en-US" altLang="ja-JP" dirty="0" smtClean="0"/>
              <a:t>menu again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 smtClean="0"/>
              <a:t>If you can’t find the new RGB setting, check that the RGBlist.dat file is in </a:t>
            </a:r>
            <a:r>
              <a:rPr lang="en-US" altLang="ja-JP" dirty="0"/>
              <a:t>the same folder as gmslpd.exe or gmslpd64.exe you </a:t>
            </a:r>
            <a:r>
              <a:rPr lang="en-US" altLang="ja-JP" dirty="0" smtClean="0"/>
              <a:t>launched</a:t>
            </a:r>
            <a:r>
              <a:rPr lang="en-US" altLang="ja-JP" dirty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051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RGBlist.dat file sample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4249753"/>
            <a:ext cx="10515600" cy="2305794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sz="2400" dirty="0" smtClean="0"/>
              <a:t>Each element is separated by “comma”.</a:t>
            </a:r>
          </a:p>
          <a:p>
            <a:r>
              <a:rPr kumimoji="1" lang="en-US" altLang="ja-JP" sz="2400" dirty="0" smtClean="0"/>
              <a:t>Title: title of the RGB imagery</a:t>
            </a:r>
          </a:p>
          <a:p>
            <a:r>
              <a:rPr lang="en-US" altLang="ja-JP" sz="2400" dirty="0" err="1" smtClean="0"/>
              <a:t>ImageR</a:t>
            </a:r>
            <a:r>
              <a:rPr lang="en-US" altLang="ja-JP" sz="2400" dirty="0" smtClean="0"/>
              <a:t>/G/B: band name to be assigned as red, green and blue, respectively.</a:t>
            </a:r>
          </a:p>
          <a:p>
            <a:r>
              <a:rPr kumimoji="1" lang="en-US" altLang="ja-JP" sz="2400" dirty="0" err="1" smtClean="0"/>
              <a:t>MinR</a:t>
            </a:r>
            <a:r>
              <a:rPr kumimoji="1" lang="en-US" altLang="ja-JP" sz="2400" dirty="0" smtClean="0"/>
              <a:t> and </a:t>
            </a:r>
            <a:r>
              <a:rPr kumimoji="1" lang="en-US" altLang="ja-JP" sz="2400" dirty="0" err="1" smtClean="0"/>
              <a:t>MaxR</a:t>
            </a:r>
            <a:r>
              <a:rPr kumimoji="1" lang="en-US" altLang="ja-JP" sz="2400" dirty="0" smtClean="0"/>
              <a:t>: range of red color band. The value is shown in Kelvin unit for infrared bands, and </a:t>
            </a:r>
            <a:r>
              <a:rPr lang="en-US" altLang="ja-JP" sz="2400" dirty="0" smtClean="0"/>
              <a:t>dimensionless for NIR and visible bands (0 to 1). If necessary, difference of these bands such as S1 is also available.  </a:t>
            </a:r>
            <a:r>
              <a:rPr lang="en-US" altLang="ja-JP" sz="2400" dirty="0" err="1" smtClean="0"/>
              <a:t>MinG</a:t>
            </a:r>
            <a:r>
              <a:rPr lang="en-US" altLang="ja-JP" sz="2400" dirty="0" smtClean="0"/>
              <a:t> and </a:t>
            </a:r>
            <a:r>
              <a:rPr lang="en-US" altLang="ja-JP" sz="2400" dirty="0" err="1" smtClean="0"/>
              <a:t>MaxG</a:t>
            </a:r>
            <a:r>
              <a:rPr lang="en-US" altLang="ja-JP" sz="2400" dirty="0" smtClean="0"/>
              <a:t> is for green color band, and </a:t>
            </a:r>
            <a:r>
              <a:rPr lang="en-US" altLang="ja-JP" sz="2400" dirty="0" err="1" smtClean="0"/>
              <a:t>MinB</a:t>
            </a:r>
            <a:r>
              <a:rPr lang="en-US" altLang="ja-JP" sz="2400" dirty="0" smtClean="0"/>
              <a:t> and </a:t>
            </a:r>
            <a:r>
              <a:rPr lang="en-US" altLang="ja-JP" sz="2400" dirty="0" err="1" smtClean="0"/>
              <a:t>MaxB</a:t>
            </a:r>
            <a:r>
              <a:rPr lang="en-US" altLang="ja-JP" sz="2400" dirty="0" smtClean="0"/>
              <a:t> is for blue color band.</a:t>
            </a:r>
          </a:p>
          <a:p>
            <a:r>
              <a:rPr kumimoji="1" lang="en-US" altLang="ja-JP" sz="2400" dirty="0" err="1" smtClean="0"/>
              <a:t>GammaR</a:t>
            </a:r>
            <a:r>
              <a:rPr kumimoji="1" lang="en-US" altLang="ja-JP" sz="2400" dirty="0" smtClean="0"/>
              <a:t>/G/B: Gamma value </a:t>
            </a:r>
            <a:r>
              <a:rPr lang="en-US" altLang="ja-JP" sz="2400" dirty="0" smtClean="0"/>
              <a:t>of </a:t>
            </a:r>
            <a:r>
              <a:rPr lang="en-US" altLang="ja-JP" sz="2400" dirty="0"/>
              <a:t>red, green and blue, respectively.</a:t>
            </a:r>
          </a:p>
          <a:p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201" y="1730330"/>
            <a:ext cx="10515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Lucida Console" panose="020B0609040504020204" pitchFamily="49" charset="0"/>
              </a:rPr>
              <a:t>Title,ImageR,ImageG,ImageB,MinR,MaxR,MinG,MaxG,MinB,MaxB,GammaR,GammaG,GammaB</a:t>
            </a:r>
          </a:p>
          <a:p>
            <a:r>
              <a:rPr lang="en-US" altLang="ja-JP" sz="1600" dirty="0">
                <a:latin typeface="Lucida Console" panose="020B0609040504020204" pitchFamily="49" charset="0"/>
              </a:rPr>
              <a:t>Day Natural Colors,N2,N1,VS,0,1,0,1,0,1,1.0,1.0,1.0</a:t>
            </a:r>
          </a:p>
          <a:p>
            <a:r>
              <a:rPr lang="en-US" altLang="ja-JP" sz="1600" dirty="0">
                <a:latin typeface="Lucida Console" panose="020B0609040504020204" pitchFamily="49" charset="0"/>
              </a:rPr>
              <a:t>Convective Storms,S4,S2-,S8-,-5,35,-5,60,-0.75,0.25,1.0,0.5,1.0</a:t>
            </a:r>
          </a:p>
          <a:p>
            <a:r>
              <a:rPr lang="en-US" altLang="ja-JP" sz="1600" dirty="0">
                <a:latin typeface="Lucida Console" panose="020B0609040504020204" pitchFamily="49" charset="0"/>
              </a:rPr>
              <a:t>Night Microphisics,S1,S2,IR-,-2,4,-10,0,243,293,1.0,2.5,1.0</a:t>
            </a:r>
          </a:p>
          <a:p>
            <a:r>
              <a:rPr lang="en-US" altLang="ja-JP" sz="1600" dirty="0">
                <a:latin typeface="Lucida Console" panose="020B0609040504020204" pitchFamily="49" charset="0"/>
              </a:rPr>
              <a:t>Dust,S1,S5,IR,-2,4,0,15,261,289,1.0,2.5,1.0</a:t>
            </a:r>
          </a:p>
          <a:p>
            <a:r>
              <a:rPr lang="en-US" altLang="ja-JP" sz="1600" dirty="0">
                <a:latin typeface="Lucida Console" panose="020B0609040504020204" pitchFamily="49" charset="0"/>
              </a:rPr>
              <a:t>Ash,S1,S5,IR,-2,4,-4,5,243,303,1.0,1.0,1.0</a:t>
            </a:r>
          </a:p>
          <a:p>
            <a:r>
              <a:rPr lang="en-US" altLang="ja-JP" sz="1600" dirty="0">
                <a:latin typeface="Lucida Console" panose="020B0609040504020204" pitchFamily="49" charset="0"/>
              </a:rPr>
              <a:t>Airmass,S4,S7,WV,0,25,-5,40,208,243,1.0,1.0,1.0</a:t>
            </a:r>
          </a:p>
          <a:p>
            <a:r>
              <a:rPr lang="en-US" altLang="ja-JP" sz="1600" dirty="0">
                <a:latin typeface="Lucida Console" panose="020B0609040504020204" pitchFamily="49" charset="0"/>
              </a:rPr>
              <a:t>True Color,VS,V2,V1,0,1,0,1,0,1,1.0,1.0,1.0</a:t>
            </a:r>
          </a:p>
          <a:p>
            <a:r>
              <a:rPr lang="en-US" altLang="ja-JP" sz="1600" dirty="0">
                <a:latin typeface="Lucida Console" panose="020B0609040504020204" pitchFamily="49" charset="0"/>
              </a:rPr>
              <a:t>24hour Microphisics,S1,S5,IR,-2,4,0,6,248,303,1.0,1.2,1.0</a:t>
            </a:r>
            <a:endParaRPr kumimoji="1" lang="ja-JP" altLang="en-US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9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277</Words>
  <Application>Microsoft Office PowerPoint</Application>
  <PresentationFormat>ワイド画面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Lucida Console</vt:lpstr>
      <vt:lpstr>Office テーマ</vt:lpstr>
      <vt:lpstr>Start SATAID for RGB demonstration</vt:lpstr>
      <vt:lpstr>To show RGB imagery:</vt:lpstr>
      <vt:lpstr>To define your RGB:</vt:lpstr>
      <vt:lpstr>RGBlist.dat file sample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SATAID</dc:title>
  <dc:creator>MSC</dc:creator>
  <cp:lastModifiedBy>MSC</cp:lastModifiedBy>
  <cp:revision>10</cp:revision>
  <dcterms:created xsi:type="dcterms:W3CDTF">2015-12-11T03:35:45Z</dcterms:created>
  <dcterms:modified xsi:type="dcterms:W3CDTF">2015-12-11T18:16:37Z</dcterms:modified>
</cp:coreProperties>
</file>